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2291" autoAdjust="0"/>
  </p:normalViewPr>
  <p:slideViewPr>
    <p:cSldViewPr>
      <p:cViewPr>
        <p:scale>
          <a:sx n="100" d="100"/>
          <a:sy n="100" d="100"/>
        </p:scale>
        <p:origin x="-660" y="1638"/>
      </p:cViewPr>
      <p:guideLst>
        <p:guide orient="horz" pos="2160"/>
        <p:guide pos="2880"/>
      </p:guideLst>
    </p:cSldViewPr>
  </p:slideViewPr>
  <p:outlineViewPr>
    <p:cViewPr>
      <p:scale>
        <a:sx n="33" d="100"/>
        <a:sy n="33" d="100"/>
      </p:scale>
      <p:origin x="0" y="1921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28801C-93AE-4010-A966-8363C5998A49}"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GB"/>
        </a:p>
      </dgm:t>
    </dgm:pt>
    <dgm:pt modelId="{81A707C9-366C-4AEE-94F2-35F416648245}">
      <dgm:prSet phldrT="[Text]"/>
      <dgm:spPr/>
      <dgm:t>
        <a:bodyPr/>
        <a:lstStyle/>
        <a:p>
          <a:r>
            <a:rPr lang="en-GB" dirty="0" smtClean="0"/>
            <a:t>Title</a:t>
          </a:r>
          <a:endParaRPr lang="en-GB" dirty="0"/>
        </a:p>
      </dgm:t>
    </dgm:pt>
    <dgm:pt modelId="{0EEA94B7-1E6B-4837-BD81-B029E86134FB}" type="parTrans" cxnId="{7B68183A-B49A-4DAF-8DD5-D9477EC46B09}">
      <dgm:prSet/>
      <dgm:spPr/>
      <dgm:t>
        <a:bodyPr/>
        <a:lstStyle/>
        <a:p>
          <a:endParaRPr lang="en-GB"/>
        </a:p>
      </dgm:t>
    </dgm:pt>
    <dgm:pt modelId="{402FF931-EF11-4A76-9C8F-91DCB771C06F}" type="sibTrans" cxnId="{7B68183A-B49A-4DAF-8DD5-D9477EC46B09}">
      <dgm:prSet/>
      <dgm:spPr/>
      <dgm:t>
        <a:bodyPr/>
        <a:lstStyle/>
        <a:p>
          <a:endParaRPr lang="en-GB"/>
        </a:p>
      </dgm:t>
    </dgm:pt>
    <dgm:pt modelId="{CE429490-3CC6-4204-A102-C40D1493641B}">
      <dgm:prSet phldrT="[Text]"/>
      <dgm:spPr/>
      <dgm:t>
        <a:bodyPr/>
        <a:lstStyle/>
        <a:p>
          <a:r>
            <a:rPr lang="en-GB" dirty="0" smtClean="0"/>
            <a:t>Issue 1</a:t>
          </a:r>
          <a:endParaRPr lang="en-GB" dirty="0"/>
        </a:p>
      </dgm:t>
    </dgm:pt>
    <dgm:pt modelId="{1A960AA3-8C1A-4168-8731-0280E3682F16}" type="parTrans" cxnId="{0EA146B5-7D86-431A-B2E4-0A64AFA1D770}">
      <dgm:prSet/>
      <dgm:spPr/>
      <dgm:t>
        <a:bodyPr/>
        <a:lstStyle/>
        <a:p>
          <a:endParaRPr lang="en-GB"/>
        </a:p>
      </dgm:t>
    </dgm:pt>
    <dgm:pt modelId="{915577D4-9D58-414C-BDBF-3EC068A08229}" type="sibTrans" cxnId="{0EA146B5-7D86-431A-B2E4-0A64AFA1D770}">
      <dgm:prSet/>
      <dgm:spPr/>
      <dgm:t>
        <a:bodyPr/>
        <a:lstStyle/>
        <a:p>
          <a:endParaRPr lang="en-GB"/>
        </a:p>
      </dgm:t>
    </dgm:pt>
    <dgm:pt modelId="{CFDE081D-82C3-49F9-BF0C-0F95801944EF}">
      <dgm:prSet phldrT="[Text]"/>
      <dgm:spPr/>
      <dgm:t>
        <a:bodyPr/>
        <a:lstStyle/>
        <a:p>
          <a:r>
            <a:rPr lang="en-GB" dirty="0" smtClean="0"/>
            <a:t>Page 1</a:t>
          </a:r>
          <a:endParaRPr lang="en-GB" dirty="0"/>
        </a:p>
      </dgm:t>
    </dgm:pt>
    <dgm:pt modelId="{88F9E910-902A-4D7C-847D-561CE7F0616E}" type="parTrans" cxnId="{8EFEE663-9867-439C-8F13-A225975EB5EB}">
      <dgm:prSet/>
      <dgm:spPr/>
      <dgm:t>
        <a:bodyPr/>
        <a:lstStyle/>
        <a:p>
          <a:endParaRPr lang="en-GB"/>
        </a:p>
      </dgm:t>
    </dgm:pt>
    <dgm:pt modelId="{11DAA48E-2AF3-4CA5-B929-8885B41DB949}" type="sibTrans" cxnId="{8EFEE663-9867-439C-8F13-A225975EB5EB}">
      <dgm:prSet/>
      <dgm:spPr/>
      <dgm:t>
        <a:bodyPr/>
        <a:lstStyle/>
        <a:p>
          <a:endParaRPr lang="en-GB"/>
        </a:p>
      </dgm:t>
    </dgm:pt>
    <dgm:pt modelId="{4D6972DE-A5B2-402B-9206-C32C6A9AA553}">
      <dgm:prSet phldrT="[Text]"/>
      <dgm:spPr/>
      <dgm:t>
        <a:bodyPr/>
        <a:lstStyle/>
        <a:p>
          <a:r>
            <a:rPr lang="en-GB" dirty="0" smtClean="0"/>
            <a:t>Page 2</a:t>
          </a:r>
          <a:endParaRPr lang="en-GB" dirty="0"/>
        </a:p>
      </dgm:t>
    </dgm:pt>
    <dgm:pt modelId="{82440979-CA56-4092-B435-BC6C81567B1B}" type="parTrans" cxnId="{C22976A1-8E25-4921-9D36-E5A511DC63CE}">
      <dgm:prSet/>
      <dgm:spPr/>
      <dgm:t>
        <a:bodyPr/>
        <a:lstStyle/>
        <a:p>
          <a:endParaRPr lang="en-GB"/>
        </a:p>
      </dgm:t>
    </dgm:pt>
    <dgm:pt modelId="{E0FCF570-E524-4154-BF2E-CFA8A485A15F}" type="sibTrans" cxnId="{C22976A1-8E25-4921-9D36-E5A511DC63CE}">
      <dgm:prSet/>
      <dgm:spPr/>
      <dgm:t>
        <a:bodyPr/>
        <a:lstStyle/>
        <a:p>
          <a:endParaRPr lang="en-GB"/>
        </a:p>
      </dgm:t>
    </dgm:pt>
    <dgm:pt modelId="{3371BD3E-9250-4715-91E3-801118FAFC20}">
      <dgm:prSet phldrT="[Text]"/>
      <dgm:spPr/>
      <dgm:t>
        <a:bodyPr/>
        <a:lstStyle/>
        <a:p>
          <a:r>
            <a:rPr lang="en-GB" dirty="0" smtClean="0"/>
            <a:t>Issue 2</a:t>
          </a:r>
          <a:endParaRPr lang="en-GB" dirty="0"/>
        </a:p>
      </dgm:t>
    </dgm:pt>
    <dgm:pt modelId="{3F6DE167-0FEB-4B15-B85E-3BAB500B660E}" type="parTrans" cxnId="{BDD913E3-7533-4518-98BA-D0C64DEB1409}">
      <dgm:prSet/>
      <dgm:spPr/>
      <dgm:t>
        <a:bodyPr/>
        <a:lstStyle/>
        <a:p>
          <a:endParaRPr lang="en-GB"/>
        </a:p>
      </dgm:t>
    </dgm:pt>
    <dgm:pt modelId="{87690590-75DE-44E0-9312-50EDC6B99675}" type="sibTrans" cxnId="{BDD913E3-7533-4518-98BA-D0C64DEB1409}">
      <dgm:prSet/>
      <dgm:spPr/>
      <dgm:t>
        <a:bodyPr/>
        <a:lstStyle/>
        <a:p>
          <a:endParaRPr lang="en-GB"/>
        </a:p>
      </dgm:t>
    </dgm:pt>
    <dgm:pt modelId="{2D311B4F-F9F6-42F3-B8DF-596EB28364E7}">
      <dgm:prSet phldrT="[Text]"/>
      <dgm:spPr/>
      <dgm:t>
        <a:bodyPr/>
        <a:lstStyle/>
        <a:p>
          <a:r>
            <a:rPr lang="en-GB" dirty="0" smtClean="0"/>
            <a:t>Page 1</a:t>
          </a:r>
          <a:endParaRPr lang="en-GB" dirty="0"/>
        </a:p>
      </dgm:t>
    </dgm:pt>
    <dgm:pt modelId="{0FC99CB2-BC14-46AD-9992-5D202A260CB9}" type="parTrans" cxnId="{B61CDBA6-F75E-43BF-B987-5AA78D335F86}">
      <dgm:prSet/>
      <dgm:spPr/>
      <dgm:t>
        <a:bodyPr/>
        <a:lstStyle/>
        <a:p>
          <a:endParaRPr lang="en-GB"/>
        </a:p>
      </dgm:t>
    </dgm:pt>
    <dgm:pt modelId="{51520BEF-8B92-4E0C-8CD4-BC7DDD0A12DB}" type="sibTrans" cxnId="{B61CDBA6-F75E-43BF-B987-5AA78D335F86}">
      <dgm:prSet/>
      <dgm:spPr/>
      <dgm:t>
        <a:bodyPr/>
        <a:lstStyle/>
        <a:p>
          <a:endParaRPr lang="en-GB"/>
        </a:p>
      </dgm:t>
    </dgm:pt>
    <dgm:pt modelId="{944934B4-0528-4AA8-9C47-A3B878BCDC42}" type="pres">
      <dgm:prSet presAssocID="{4828801C-93AE-4010-A966-8363C5998A49}" presName="hierChild1" presStyleCnt="0">
        <dgm:presLayoutVars>
          <dgm:chPref val="1"/>
          <dgm:dir/>
          <dgm:animOne val="branch"/>
          <dgm:animLvl val="lvl"/>
          <dgm:resizeHandles/>
        </dgm:presLayoutVars>
      </dgm:prSet>
      <dgm:spPr/>
      <dgm:t>
        <a:bodyPr/>
        <a:lstStyle/>
        <a:p>
          <a:endParaRPr lang="en-GB"/>
        </a:p>
      </dgm:t>
    </dgm:pt>
    <dgm:pt modelId="{1B5CD681-E9CC-484E-A493-7ABE8E0D6475}" type="pres">
      <dgm:prSet presAssocID="{81A707C9-366C-4AEE-94F2-35F416648245}" presName="hierRoot1" presStyleCnt="0"/>
      <dgm:spPr/>
    </dgm:pt>
    <dgm:pt modelId="{B45DDFB4-2442-4A86-8CD0-09F117D00828}" type="pres">
      <dgm:prSet presAssocID="{81A707C9-366C-4AEE-94F2-35F416648245}" presName="composite" presStyleCnt="0"/>
      <dgm:spPr/>
    </dgm:pt>
    <dgm:pt modelId="{43B007CA-857A-475D-BFBF-64F04897CA46}" type="pres">
      <dgm:prSet presAssocID="{81A707C9-366C-4AEE-94F2-35F416648245}" presName="background" presStyleLbl="node0" presStyleIdx="0" presStyleCnt="1"/>
      <dgm:spPr/>
    </dgm:pt>
    <dgm:pt modelId="{F90CD684-C312-425D-9405-401B8D5C5FCA}" type="pres">
      <dgm:prSet presAssocID="{81A707C9-366C-4AEE-94F2-35F416648245}" presName="text" presStyleLbl="fgAcc0" presStyleIdx="0" presStyleCnt="1">
        <dgm:presLayoutVars>
          <dgm:chPref val="3"/>
        </dgm:presLayoutVars>
      </dgm:prSet>
      <dgm:spPr/>
      <dgm:t>
        <a:bodyPr/>
        <a:lstStyle/>
        <a:p>
          <a:endParaRPr lang="en-GB"/>
        </a:p>
      </dgm:t>
    </dgm:pt>
    <dgm:pt modelId="{73FD3F14-BBD6-4346-972E-DAA7CDE96063}" type="pres">
      <dgm:prSet presAssocID="{81A707C9-366C-4AEE-94F2-35F416648245}" presName="hierChild2" presStyleCnt="0"/>
      <dgm:spPr/>
    </dgm:pt>
    <dgm:pt modelId="{2092AB18-0109-4390-A3CF-5DBF62F85605}" type="pres">
      <dgm:prSet presAssocID="{1A960AA3-8C1A-4168-8731-0280E3682F16}" presName="Name10" presStyleLbl="parChTrans1D2" presStyleIdx="0" presStyleCnt="2"/>
      <dgm:spPr/>
      <dgm:t>
        <a:bodyPr/>
        <a:lstStyle/>
        <a:p>
          <a:endParaRPr lang="en-GB"/>
        </a:p>
      </dgm:t>
    </dgm:pt>
    <dgm:pt modelId="{0EB5EAFA-77A3-4AB1-99AF-EE3FEDB80E9B}" type="pres">
      <dgm:prSet presAssocID="{CE429490-3CC6-4204-A102-C40D1493641B}" presName="hierRoot2" presStyleCnt="0"/>
      <dgm:spPr/>
    </dgm:pt>
    <dgm:pt modelId="{CD2F17B2-293B-42C9-A243-1A0075457FE6}" type="pres">
      <dgm:prSet presAssocID="{CE429490-3CC6-4204-A102-C40D1493641B}" presName="composite2" presStyleCnt="0"/>
      <dgm:spPr/>
    </dgm:pt>
    <dgm:pt modelId="{5B88D8D4-3DE5-4B8C-97E4-3AC84A7B3D5C}" type="pres">
      <dgm:prSet presAssocID="{CE429490-3CC6-4204-A102-C40D1493641B}" presName="background2" presStyleLbl="node2" presStyleIdx="0" presStyleCnt="2"/>
      <dgm:spPr/>
    </dgm:pt>
    <dgm:pt modelId="{D7A74EC9-5000-4A74-A914-E8C4E4D1AD62}" type="pres">
      <dgm:prSet presAssocID="{CE429490-3CC6-4204-A102-C40D1493641B}" presName="text2" presStyleLbl="fgAcc2" presStyleIdx="0" presStyleCnt="2">
        <dgm:presLayoutVars>
          <dgm:chPref val="3"/>
        </dgm:presLayoutVars>
      </dgm:prSet>
      <dgm:spPr/>
      <dgm:t>
        <a:bodyPr/>
        <a:lstStyle/>
        <a:p>
          <a:endParaRPr lang="en-GB"/>
        </a:p>
      </dgm:t>
    </dgm:pt>
    <dgm:pt modelId="{F7F9F972-2C9A-47AC-9A80-BC0D01CDB9BC}" type="pres">
      <dgm:prSet presAssocID="{CE429490-3CC6-4204-A102-C40D1493641B}" presName="hierChild3" presStyleCnt="0"/>
      <dgm:spPr/>
    </dgm:pt>
    <dgm:pt modelId="{66CA4B30-CD6E-487B-9CBA-05F64BB97575}" type="pres">
      <dgm:prSet presAssocID="{88F9E910-902A-4D7C-847D-561CE7F0616E}" presName="Name17" presStyleLbl="parChTrans1D3" presStyleIdx="0" presStyleCnt="3"/>
      <dgm:spPr/>
      <dgm:t>
        <a:bodyPr/>
        <a:lstStyle/>
        <a:p>
          <a:endParaRPr lang="en-GB"/>
        </a:p>
      </dgm:t>
    </dgm:pt>
    <dgm:pt modelId="{0974056F-EAAC-4923-B9B8-ADF3944D9444}" type="pres">
      <dgm:prSet presAssocID="{CFDE081D-82C3-49F9-BF0C-0F95801944EF}" presName="hierRoot3" presStyleCnt="0"/>
      <dgm:spPr/>
    </dgm:pt>
    <dgm:pt modelId="{896E8D22-3BDD-4697-9AE6-A2BCA0C7C046}" type="pres">
      <dgm:prSet presAssocID="{CFDE081D-82C3-49F9-BF0C-0F95801944EF}" presName="composite3" presStyleCnt="0"/>
      <dgm:spPr/>
    </dgm:pt>
    <dgm:pt modelId="{3E879EE9-CCCD-4C7B-9849-47AB9BBD7931}" type="pres">
      <dgm:prSet presAssocID="{CFDE081D-82C3-49F9-BF0C-0F95801944EF}" presName="background3" presStyleLbl="node3" presStyleIdx="0" presStyleCnt="3"/>
      <dgm:spPr/>
    </dgm:pt>
    <dgm:pt modelId="{11B5742C-700C-44F8-9F9D-5344EA0058D7}" type="pres">
      <dgm:prSet presAssocID="{CFDE081D-82C3-49F9-BF0C-0F95801944EF}" presName="text3" presStyleLbl="fgAcc3" presStyleIdx="0" presStyleCnt="3">
        <dgm:presLayoutVars>
          <dgm:chPref val="3"/>
        </dgm:presLayoutVars>
      </dgm:prSet>
      <dgm:spPr/>
      <dgm:t>
        <a:bodyPr/>
        <a:lstStyle/>
        <a:p>
          <a:endParaRPr lang="en-GB"/>
        </a:p>
      </dgm:t>
    </dgm:pt>
    <dgm:pt modelId="{E6411A0E-463F-4C16-B8A2-EBFC640B8F98}" type="pres">
      <dgm:prSet presAssocID="{CFDE081D-82C3-49F9-BF0C-0F95801944EF}" presName="hierChild4" presStyleCnt="0"/>
      <dgm:spPr/>
    </dgm:pt>
    <dgm:pt modelId="{B372A7C1-C5D1-458B-9E10-7DE37A9C219B}" type="pres">
      <dgm:prSet presAssocID="{82440979-CA56-4092-B435-BC6C81567B1B}" presName="Name17" presStyleLbl="parChTrans1D3" presStyleIdx="1" presStyleCnt="3"/>
      <dgm:spPr/>
      <dgm:t>
        <a:bodyPr/>
        <a:lstStyle/>
        <a:p>
          <a:endParaRPr lang="en-GB"/>
        </a:p>
      </dgm:t>
    </dgm:pt>
    <dgm:pt modelId="{1D25149C-D64C-44F0-AC5A-3E17F3D5AA4D}" type="pres">
      <dgm:prSet presAssocID="{4D6972DE-A5B2-402B-9206-C32C6A9AA553}" presName="hierRoot3" presStyleCnt="0"/>
      <dgm:spPr/>
    </dgm:pt>
    <dgm:pt modelId="{ED74C8FD-C466-41B5-89B4-508CC8228C9B}" type="pres">
      <dgm:prSet presAssocID="{4D6972DE-A5B2-402B-9206-C32C6A9AA553}" presName="composite3" presStyleCnt="0"/>
      <dgm:spPr/>
    </dgm:pt>
    <dgm:pt modelId="{C36A087A-C248-4C4C-B847-63F7CE939CF6}" type="pres">
      <dgm:prSet presAssocID="{4D6972DE-A5B2-402B-9206-C32C6A9AA553}" presName="background3" presStyleLbl="node3" presStyleIdx="1" presStyleCnt="3"/>
      <dgm:spPr/>
    </dgm:pt>
    <dgm:pt modelId="{0A13A799-9FE9-4DC5-8E5F-D31E915B8D3A}" type="pres">
      <dgm:prSet presAssocID="{4D6972DE-A5B2-402B-9206-C32C6A9AA553}" presName="text3" presStyleLbl="fgAcc3" presStyleIdx="1" presStyleCnt="3">
        <dgm:presLayoutVars>
          <dgm:chPref val="3"/>
        </dgm:presLayoutVars>
      </dgm:prSet>
      <dgm:spPr/>
      <dgm:t>
        <a:bodyPr/>
        <a:lstStyle/>
        <a:p>
          <a:endParaRPr lang="en-GB"/>
        </a:p>
      </dgm:t>
    </dgm:pt>
    <dgm:pt modelId="{BBDB7063-A656-473D-8D1B-2788799CE874}" type="pres">
      <dgm:prSet presAssocID="{4D6972DE-A5B2-402B-9206-C32C6A9AA553}" presName="hierChild4" presStyleCnt="0"/>
      <dgm:spPr/>
    </dgm:pt>
    <dgm:pt modelId="{70ACF7B8-F8BE-4B90-9A4A-19AA885DF504}" type="pres">
      <dgm:prSet presAssocID="{3F6DE167-0FEB-4B15-B85E-3BAB500B660E}" presName="Name10" presStyleLbl="parChTrans1D2" presStyleIdx="1" presStyleCnt="2"/>
      <dgm:spPr/>
      <dgm:t>
        <a:bodyPr/>
        <a:lstStyle/>
        <a:p>
          <a:endParaRPr lang="en-GB"/>
        </a:p>
      </dgm:t>
    </dgm:pt>
    <dgm:pt modelId="{0244EC7D-3C18-484D-8B0C-ECF8D4420283}" type="pres">
      <dgm:prSet presAssocID="{3371BD3E-9250-4715-91E3-801118FAFC20}" presName="hierRoot2" presStyleCnt="0"/>
      <dgm:spPr/>
    </dgm:pt>
    <dgm:pt modelId="{2EE3BCFE-6BC9-4589-ACDF-9C4386F8F551}" type="pres">
      <dgm:prSet presAssocID="{3371BD3E-9250-4715-91E3-801118FAFC20}" presName="composite2" presStyleCnt="0"/>
      <dgm:spPr/>
    </dgm:pt>
    <dgm:pt modelId="{E5C736BC-F354-47E6-B644-A0F04C02D33C}" type="pres">
      <dgm:prSet presAssocID="{3371BD3E-9250-4715-91E3-801118FAFC20}" presName="background2" presStyleLbl="node2" presStyleIdx="1" presStyleCnt="2"/>
      <dgm:spPr/>
    </dgm:pt>
    <dgm:pt modelId="{4D826AE3-539C-41F4-94BC-D3264F4A5CBF}" type="pres">
      <dgm:prSet presAssocID="{3371BD3E-9250-4715-91E3-801118FAFC20}" presName="text2" presStyleLbl="fgAcc2" presStyleIdx="1" presStyleCnt="2">
        <dgm:presLayoutVars>
          <dgm:chPref val="3"/>
        </dgm:presLayoutVars>
      </dgm:prSet>
      <dgm:spPr/>
      <dgm:t>
        <a:bodyPr/>
        <a:lstStyle/>
        <a:p>
          <a:endParaRPr lang="en-GB"/>
        </a:p>
      </dgm:t>
    </dgm:pt>
    <dgm:pt modelId="{33332CF8-961F-4368-BBFA-E610F53137C1}" type="pres">
      <dgm:prSet presAssocID="{3371BD3E-9250-4715-91E3-801118FAFC20}" presName="hierChild3" presStyleCnt="0"/>
      <dgm:spPr/>
    </dgm:pt>
    <dgm:pt modelId="{46DB4DB2-C948-4F5C-ADC9-144BA4B3154D}" type="pres">
      <dgm:prSet presAssocID="{0FC99CB2-BC14-46AD-9992-5D202A260CB9}" presName="Name17" presStyleLbl="parChTrans1D3" presStyleIdx="2" presStyleCnt="3"/>
      <dgm:spPr/>
      <dgm:t>
        <a:bodyPr/>
        <a:lstStyle/>
        <a:p>
          <a:endParaRPr lang="en-GB"/>
        </a:p>
      </dgm:t>
    </dgm:pt>
    <dgm:pt modelId="{4449BF2D-B641-43E1-83A3-5A076A2067BB}" type="pres">
      <dgm:prSet presAssocID="{2D311B4F-F9F6-42F3-B8DF-596EB28364E7}" presName="hierRoot3" presStyleCnt="0"/>
      <dgm:spPr/>
    </dgm:pt>
    <dgm:pt modelId="{C04D9D27-3732-4AB0-8D94-F293EFC3A5C4}" type="pres">
      <dgm:prSet presAssocID="{2D311B4F-F9F6-42F3-B8DF-596EB28364E7}" presName="composite3" presStyleCnt="0"/>
      <dgm:spPr/>
    </dgm:pt>
    <dgm:pt modelId="{BC8071FC-D115-4ACF-928C-D38554DFB49B}" type="pres">
      <dgm:prSet presAssocID="{2D311B4F-F9F6-42F3-B8DF-596EB28364E7}" presName="background3" presStyleLbl="node3" presStyleIdx="2" presStyleCnt="3"/>
      <dgm:spPr/>
    </dgm:pt>
    <dgm:pt modelId="{BA4B8F64-E2FC-47F9-B437-FFBCB7FEF4E9}" type="pres">
      <dgm:prSet presAssocID="{2D311B4F-F9F6-42F3-B8DF-596EB28364E7}" presName="text3" presStyleLbl="fgAcc3" presStyleIdx="2" presStyleCnt="3">
        <dgm:presLayoutVars>
          <dgm:chPref val="3"/>
        </dgm:presLayoutVars>
      </dgm:prSet>
      <dgm:spPr/>
      <dgm:t>
        <a:bodyPr/>
        <a:lstStyle/>
        <a:p>
          <a:endParaRPr lang="en-GB"/>
        </a:p>
      </dgm:t>
    </dgm:pt>
    <dgm:pt modelId="{3B8233BA-3CB3-4D56-8886-E4C7DA4E04F7}" type="pres">
      <dgm:prSet presAssocID="{2D311B4F-F9F6-42F3-B8DF-596EB28364E7}" presName="hierChild4" presStyleCnt="0"/>
      <dgm:spPr/>
    </dgm:pt>
  </dgm:ptLst>
  <dgm:cxnLst>
    <dgm:cxn modelId="{041F3FA4-7036-472E-88E1-038D21FB18FB}" type="presOf" srcId="{3F6DE167-0FEB-4B15-B85E-3BAB500B660E}" destId="{70ACF7B8-F8BE-4B90-9A4A-19AA885DF504}" srcOrd="0" destOrd="0" presId="urn:microsoft.com/office/officeart/2005/8/layout/hierarchy1"/>
    <dgm:cxn modelId="{50E2992A-A12D-4B51-AC0F-3E00B596E6A8}" type="presOf" srcId="{2D311B4F-F9F6-42F3-B8DF-596EB28364E7}" destId="{BA4B8F64-E2FC-47F9-B437-FFBCB7FEF4E9}" srcOrd="0" destOrd="0" presId="urn:microsoft.com/office/officeart/2005/8/layout/hierarchy1"/>
    <dgm:cxn modelId="{0EA146B5-7D86-431A-B2E4-0A64AFA1D770}" srcId="{81A707C9-366C-4AEE-94F2-35F416648245}" destId="{CE429490-3CC6-4204-A102-C40D1493641B}" srcOrd="0" destOrd="0" parTransId="{1A960AA3-8C1A-4168-8731-0280E3682F16}" sibTransId="{915577D4-9D58-414C-BDBF-3EC068A08229}"/>
    <dgm:cxn modelId="{7B68183A-B49A-4DAF-8DD5-D9477EC46B09}" srcId="{4828801C-93AE-4010-A966-8363C5998A49}" destId="{81A707C9-366C-4AEE-94F2-35F416648245}" srcOrd="0" destOrd="0" parTransId="{0EEA94B7-1E6B-4837-BD81-B029E86134FB}" sibTransId="{402FF931-EF11-4A76-9C8F-91DCB771C06F}"/>
    <dgm:cxn modelId="{BDD913E3-7533-4518-98BA-D0C64DEB1409}" srcId="{81A707C9-366C-4AEE-94F2-35F416648245}" destId="{3371BD3E-9250-4715-91E3-801118FAFC20}" srcOrd="1" destOrd="0" parTransId="{3F6DE167-0FEB-4B15-B85E-3BAB500B660E}" sibTransId="{87690590-75DE-44E0-9312-50EDC6B99675}"/>
    <dgm:cxn modelId="{81BE9BDB-B812-4C79-978B-050E1520C1D5}" type="presOf" srcId="{CE429490-3CC6-4204-A102-C40D1493641B}" destId="{D7A74EC9-5000-4A74-A914-E8C4E4D1AD62}" srcOrd="0" destOrd="0" presId="urn:microsoft.com/office/officeart/2005/8/layout/hierarchy1"/>
    <dgm:cxn modelId="{9F8B2057-2CB8-44E6-9E75-6F23C6335EED}" type="presOf" srcId="{81A707C9-366C-4AEE-94F2-35F416648245}" destId="{F90CD684-C312-425D-9405-401B8D5C5FCA}" srcOrd="0" destOrd="0" presId="urn:microsoft.com/office/officeart/2005/8/layout/hierarchy1"/>
    <dgm:cxn modelId="{8EFEE663-9867-439C-8F13-A225975EB5EB}" srcId="{CE429490-3CC6-4204-A102-C40D1493641B}" destId="{CFDE081D-82C3-49F9-BF0C-0F95801944EF}" srcOrd="0" destOrd="0" parTransId="{88F9E910-902A-4D7C-847D-561CE7F0616E}" sibTransId="{11DAA48E-2AF3-4CA5-B929-8885B41DB949}"/>
    <dgm:cxn modelId="{EFA4B0C6-7FDA-4AF7-A269-FBBD30683833}" type="presOf" srcId="{CFDE081D-82C3-49F9-BF0C-0F95801944EF}" destId="{11B5742C-700C-44F8-9F9D-5344EA0058D7}" srcOrd="0" destOrd="0" presId="urn:microsoft.com/office/officeart/2005/8/layout/hierarchy1"/>
    <dgm:cxn modelId="{07F88BE5-B529-48FB-97E8-39379779FD2D}" type="presOf" srcId="{82440979-CA56-4092-B435-BC6C81567B1B}" destId="{B372A7C1-C5D1-458B-9E10-7DE37A9C219B}" srcOrd="0" destOrd="0" presId="urn:microsoft.com/office/officeart/2005/8/layout/hierarchy1"/>
    <dgm:cxn modelId="{1FF0448E-585E-4480-A51F-D8459927DA27}" type="presOf" srcId="{1A960AA3-8C1A-4168-8731-0280E3682F16}" destId="{2092AB18-0109-4390-A3CF-5DBF62F85605}" srcOrd="0" destOrd="0" presId="urn:microsoft.com/office/officeart/2005/8/layout/hierarchy1"/>
    <dgm:cxn modelId="{3C8C2255-DAF6-4F17-923A-C54AA2222B87}" type="presOf" srcId="{3371BD3E-9250-4715-91E3-801118FAFC20}" destId="{4D826AE3-539C-41F4-94BC-D3264F4A5CBF}" srcOrd="0" destOrd="0" presId="urn:microsoft.com/office/officeart/2005/8/layout/hierarchy1"/>
    <dgm:cxn modelId="{2FCA6A2B-779D-454F-8913-8C9E99631944}" type="presOf" srcId="{4828801C-93AE-4010-A966-8363C5998A49}" destId="{944934B4-0528-4AA8-9C47-A3B878BCDC42}" srcOrd="0" destOrd="0" presId="urn:microsoft.com/office/officeart/2005/8/layout/hierarchy1"/>
    <dgm:cxn modelId="{2F8990A6-045D-4BCD-9B5E-FC136EDF95C8}" type="presOf" srcId="{0FC99CB2-BC14-46AD-9992-5D202A260CB9}" destId="{46DB4DB2-C948-4F5C-ADC9-144BA4B3154D}" srcOrd="0" destOrd="0" presId="urn:microsoft.com/office/officeart/2005/8/layout/hierarchy1"/>
    <dgm:cxn modelId="{A4F3BE23-3CB6-47BE-B36B-069CE46B146E}" type="presOf" srcId="{4D6972DE-A5B2-402B-9206-C32C6A9AA553}" destId="{0A13A799-9FE9-4DC5-8E5F-D31E915B8D3A}" srcOrd="0" destOrd="0" presId="urn:microsoft.com/office/officeart/2005/8/layout/hierarchy1"/>
    <dgm:cxn modelId="{B61CDBA6-F75E-43BF-B987-5AA78D335F86}" srcId="{3371BD3E-9250-4715-91E3-801118FAFC20}" destId="{2D311B4F-F9F6-42F3-B8DF-596EB28364E7}" srcOrd="0" destOrd="0" parTransId="{0FC99CB2-BC14-46AD-9992-5D202A260CB9}" sibTransId="{51520BEF-8B92-4E0C-8CD4-BC7DDD0A12DB}"/>
    <dgm:cxn modelId="{EDCB2D23-C03D-43CA-9411-0BBB641FA16D}" type="presOf" srcId="{88F9E910-902A-4D7C-847D-561CE7F0616E}" destId="{66CA4B30-CD6E-487B-9CBA-05F64BB97575}" srcOrd="0" destOrd="0" presId="urn:microsoft.com/office/officeart/2005/8/layout/hierarchy1"/>
    <dgm:cxn modelId="{C22976A1-8E25-4921-9D36-E5A511DC63CE}" srcId="{CE429490-3CC6-4204-A102-C40D1493641B}" destId="{4D6972DE-A5B2-402B-9206-C32C6A9AA553}" srcOrd="1" destOrd="0" parTransId="{82440979-CA56-4092-B435-BC6C81567B1B}" sibTransId="{E0FCF570-E524-4154-BF2E-CFA8A485A15F}"/>
    <dgm:cxn modelId="{4DB8E05E-9CFD-40EE-8A51-7FC576B32470}" type="presParOf" srcId="{944934B4-0528-4AA8-9C47-A3B878BCDC42}" destId="{1B5CD681-E9CC-484E-A493-7ABE8E0D6475}" srcOrd="0" destOrd="0" presId="urn:microsoft.com/office/officeart/2005/8/layout/hierarchy1"/>
    <dgm:cxn modelId="{33BED6F6-E61A-4078-8DD8-C654CAFCF428}" type="presParOf" srcId="{1B5CD681-E9CC-484E-A493-7ABE8E0D6475}" destId="{B45DDFB4-2442-4A86-8CD0-09F117D00828}" srcOrd="0" destOrd="0" presId="urn:microsoft.com/office/officeart/2005/8/layout/hierarchy1"/>
    <dgm:cxn modelId="{D9A8ED73-4D14-4953-9E02-EE83AF6424B8}" type="presParOf" srcId="{B45DDFB4-2442-4A86-8CD0-09F117D00828}" destId="{43B007CA-857A-475D-BFBF-64F04897CA46}" srcOrd="0" destOrd="0" presId="urn:microsoft.com/office/officeart/2005/8/layout/hierarchy1"/>
    <dgm:cxn modelId="{C3856FE0-7F86-46B6-8F45-88457E50D279}" type="presParOf" srcId="{B45DDFB4-2442-4A86-8CD0-09F117D00828}" destId="{F90CD684-C312-425D-9405-401B8D5C5FCA}" srcOrd="1" destOrd="0" presId="urn:microsoft.com/office/officeart/2005/8/layout/hierarchy1"/>
    <dgm:cxn modelId="{A5DBBDC4-12D5-40FB-9540-27A4DAF552CF}" type="presParOf" srcId="{1B5CD681-E9CC-484E-A493-7ABE8E0D6475}" destId="{73FD3F14-BBD6-4346-972E-DAA7CDE96063}" srcOrd="1" destOrd="0" presId="urn:microsoft.com/office/officeart/2005/8/layout/hierarchy1"/>
    <dgm:cxn modelId="{15A5E829-577E-46AE-A91D-725F66EA455E}" type="presParOf" srcId="{73FD3F14-BBD6-4346-972E-DAA7CDE96063}" destId="{2092AB18-0109-4390-A3CF-5DBF62F85605}" srcOrd="0" destOrd="0" presId="urn:microsoft.com/office/officeart/2005/8/layout/hierarchy1"/>
    <dgm:cxn modelId="{A9230F37-2B29-4586-A54B-0DFCD13210DC}" type="presParOf" srcId="{73FD3F14-BBD6-4346-972E-DAA7CDE96063}" destId="{0EB5EAFA-77A3-4AB1-99AF-EE3FEDB80E9B}" srcOrd="1" destOrd="0" presId="urn:microsoft.com/office/officeart/2005/8/layout/hierarchy1"/>
    <dgm:cxn modelId="{06DC3401-EB4A-41C0-AD76-5D9C0DDE3EED}" type="presParOf" srcId="{0EB5EAFA-77A3-4AB1-99AF-EE3FEDB80E9B}" destId="{CD2F17B2-293B-42C9-A243-1A0075457FE6}" srcOrd="0" destOrd="0" presId="urn:microsoft.com/office/officeart/2005/8/layout/hierarchy1"/>
    <dgm:cxn modelId="{ECF783BA-32BE-41BF-9831-7CE34AFD1C2D}" type="presParOf" srcId="{CD2F17B2-293B-42C9-A243-1A0075457FE6}" destId="{5B88D8D4-3DE5-4B8C-97E4-3AC84A7B3D5C}" srcOrd="0" destOrd="0" presId="urn:microsoft.com/office/officeart/2005/8/layout/hierarchy1"/>
    <dgm:cxn modelId="{D80F48FA-9440-466D-93D3-288B0478B44E}" type="presParOf" srcId="{CD2F17B2-293B-42C9-A243-1A0075457FE6}" destId="{D7A74EC9-5000-4A74-A914-E8C4E4D1AD62}" srcOrd="1" destOrd="0" presId="urn:microsoft.com/office/officeart/2005/8/layout/hierarchy1"/>
    <dgm:cxn modelId="{685F611C-7E83-47ED-97ED-B3D8B8DAF7F8}" type="presParOf" srcId="{0EB5EAFA-77A3-4AB1-99AF-EE3FEDB80E9B}" destId="{F7F9F972-2C9A-47AC-9A80-BC0D01CDB9BC}" srcOrd="1" destOrd="0" presId="urn:microsoft.com/office/officeart/2005/8/layout/hierarchy1"/>
    <dgm:cxn modelId="{FC31C246-04B0-4B2A-8099-78D20D8EF3B8}" type="presParOf" srcId="{F7F9F972-2C9A-47AC-9A80-BC0D01CDB9BC}" destId="{66CA4B30-CD6E-487B-9CBA-05F64BB97575}" srcOrd="0" destOrd="0" presId="urn:microsoft.com/office/officeart/2005/8/layout/hierarchy1"/>
    <dgm:cxn modelId="{C01FD772-BDFF-4611-87D4-B0EA9BAC4771}" type="presParOf" srcId="{F7F9F972-2C9A-47AC-9A80-BC0D01CDB9BC}" destId="{0974056F-EAAC-4923-B9B8-ADF3944D9444}" srcOrd="1" destOrd="0" presId="urn:microsoft.com/office/officeart/2005/8/layout/hierarchy1"/>
    <dgm:cxn modelId="{25FA190D-A11B-4C79-BD6D-C7F63CE77658}" type="presParOf" srcId="{0974056F-EAAC-4923-B9B8-ADF3944D9444}" destId="{896E8D22-3BDD-4697-9AE6-A2BCA0C7C046}" srcOrd="0" destOrd="0" presId="urn:microsoft.com/office/officeart/2005/8/layout/hierarchy1"/>
    <dgm:cxn modelId="{18222DBD-6400-4D93-A0F4-9FCF3B187179}" type="presParOf" srcId="{896E8D22-3BDD-4697-9AE6-A2BCA0C7C046}" destId="{3E879EE9-CCCD-4C7B-9849-47AB9BBD7931}" srcOrd="0" destOrd="0" presId="urn:microsoft.com/office/officeart/2005/8/layout/hierarchy1"/>
    <dgm:cxn modelId="{4A798E1F-E940-40CB-A148-F5D352EE082B}" type="presParOf" srcId="{896E8D22-3BDD-4697-9AE6-A2BCA0C7C046}" destId="{11B5742C-700C-44F8-9F9D-5344EA0058D7}" srcOrd="1" destOrd="0" presId="urn:microsoft.com/office/officeart/2005/8/layout/hierarchy1"/>
    <dgm:cxn modelId="{2D9A7A06-E52E-43D6-BC6D-31A0DEE91812}" type="presParOf" srcId="{0974056F-EAAC-4923-B9B8-ADF3944D9444}" destId="{E6411A0E-463F-4C16-B8A2-EBFC640B8F98}" srcOrd="1" destOrd="0" presId="urn:microsoft.com/office/officeart/2005/8/layout/hierarchy1"/>
    <dgm:cxn modelId="{EC761636-6314-448E-9474-35E3A50E665B}" type="presParOf" srcId="{F7F9F972-2C9A-47AC-9A80-BC0D01CDB9BC}" destId="{B372A7C1-C5D1-458B-9E10-7DE37A9C219B}" srcOrd="2" destOrd="0" presId="urn:microsoft.com/office/officeart/2005/8/layout/hierarchy1"/>
    <dgm:cxn modelId="{6A8D0C82-4723-4D4B-A316-63D1CE0E0962}" type="presParOf" srcId="{F7F9F972-2C9A-47AC-9A80-BC0D01CDB9BC}" destId="{1D25149C-D64C-44F0-AC5A-3E17F3D5AA4D}" srcOrd="3" destOrd="0" presId="urn:microsoft.com/office/officeart/2005/8/layout/hierarchy1"/>
    <dgm:cxn modelId="{1D8D19FA-9C59-4A3D-99C7-E6BF8F293932}" type="presParOf" srcId="{1D25149C-D64C-44F0-AC5A-3E17F3D5AA4D}" destId="{ED74C8FD-C466-41B5-89B4-508CC8228C9B}" srcOrd="0" destOrd="0" presId="urn:microsoft.com/office/officeart/2005/8/layout/hierarchy1"/>
    <dgm:cxn modelId="{F3B170DB-A3CD-4CDB-87B8-30B919735497}" type="presParOf" srcId="{ED74C8FD-C466-41B5-89B4-508CC8228C9B}" destId="{C36A087A-C248-4C4C-B847-63F7CE939CF6}" srcOrd="0" destOrd="0" presId="urn:microsoft.com/office/officeart/2005/8/layout/hierarchy1"/>
    <dgm:cxn modelId="{84428A7B-A306-4AF0-BB79-C81AD2C5D156}" type="presParOf" srcId="{ED74C8FD-C466-41B5-89B4-508CC8228C9B}" destId="{0A13A799-9FE9-4DC5-8E5F-D31E915B8D3A}" srcOrd="1" destOrd="0" presId="urn:microsoft.com/office/officeart/2005/8/layout/hierarchy1"/>
    <dgm:cxn modelId="{B1376962-9089-4D50-B5BA-57DB9C18A9D1}" type="presParOf" srcId="{1D25149C-D64C-44F0-AC5A-3E17F3D5AA4D}" destId="{BBDB7063-A656-473D-8D1B-2788799CE874}" srcOrd="1" destOrd="0" presId="urn:microsoft.com/office/officeart/2005/8/layout/hierarchy1"/>
    <dgm:cxn modelId="{BA8A4CB8-2EB9-435D-BF6D-2D01430A2C0E}" type="presParOf" srcId="{73FD3F14-BBD6-4346-972E-DAA7CDE96063}" destId="{70ACF7B8-F8BE-4B90-9A4A-19AA885DF504}" srcOrd="2" destOrd="0" presId="urn:microsoft.com/office/officeart/2005/8/layout/hierarchy1"/>
    <dgm:cxn modelId="{22850956-BD0D-4B86-84CE-9012F6E704A2}" type="presParOf" srcId="{73FD3F14-BBD6-4346-972E-DAA7CDE96063}" destId="{0244EC7D-3C18-484D-8B0C-ECF8D4420283}" srcOrd="3" destOrd="0" presId="urn:microsoft.com/office/officeart/2005/8/layout/hierarchy1"/>
    <dgm:cxn modelId="{751A2BFA-B3E7-4E4F-98CF-D4DB8C6C95D3}" type="presParOf" srcId="{0244EC7D-3C18-484D-8B0C-ECF8D4420283}" destId="{2EE3BCFE-6BC9-4589-ACDF-9C4386F8F551}" srcOrd="0" destOrd="0" presId="urn:microsoft.com/office/officeart/2005/8/layout/hierarchy1"/>
    <dgm:cxn modelId="{93AC375C-C58E-4DE2-907D-38488C7FC8F3}" type="presParOf" srcId="{2EE3BCFE-6BC9-4589-ACDF-9C4386F8F551}" destId="{E5C736BC-F354-47E6-B644-A0F04C02D33C}" srcOrd="0" destOrd="0" presId="urn:microsoft.com/office/officeart/2005/8/layout/hierarchy1"/>
    <dgm:cxn modelId="{761C400F-48F1-4A2A-A8B5-8D7B301F8632}" type="presParOf" srcId="{2EE3BCFE-6BC9-4589-ACDF-9C4386F8F551}" destId="{4D826AE3-539C-41F4-94BC-D3264F4A5CBF}" srcOrd="1" destOrd="0" presId="urn:microsoft.com/office/officeart/2005/8/layout/hierarchy1"/>
    <dgm:cxn modelId="{3086B544-6B4D-495A-BEA6-8688C509374D}" type="presParOf" srcId="{0244EC7D-3C18-484D-8B0C-ECF8D4420283}" destId="{33332CF8-961F-4368-BBFA-E610F53137C1}" srcOrd="1" destOrd="0" presId="urn:microsoft.com/office/officeart/2005/8/layout/hierarchy1"/>
    <dgm:cxn modelId="{AFB7D128-F863-460E-89B3-E6700130D1AF}" type="presParOf" srcId="{33332CF8-961F-4368-BBFA-E610F53137C1}" destId="{46DB4DB2-C948-4F5C-ADC9-144BA4B3154D}" srcOrd="0" destOrd="0" presId="urn:microsoft.com/office/officeart/2005/8/layout/hierarchy1"/>
    <dgm:cxn modelId="{E377657C-44CF-4B1A-9D75-CECDD9D28893}" type="presParOf" srcId="{33332CF8-961F-4368-BBFA-E610F53137C1}" destId="{4449BF2D-B641-43E1-83A3-5A076A2067BB}" srcOrd="1" destOrd="0" presId="urn:microsoft.com/office/officeart/2005/8/layout/hierarchy1"/>
    <dgm:cxn modelId="{387BEF62-B6F5-475E-87CB-EB873D8E6E66}" type="presParOf" srcId="{4449BF2D-B641-43E1-83A3-5A076A2067BB}" destId="{C04D9D27-3732-4AB0-8D94-F293EFC3A5C4}" srcOrd="0" destOrd="0" presId="urn:microsoft.com/office/officeart/2005/8/layout/hierarchy1"/>
    <dgm:cxn modelId="{19221DE1-CF71-4E5A-8A20-88ACBCA357F8}" type="presParOf" srcId="{C04D9D27-3732-4AB0-8D94-F293EFC3A5C4}" destId="{BC8071FC-D115-4ACF-928C-D38554DFB49B}" srcOrd="0" destOrd="0" presId="urn:microsoft.com/office/officeart/2005/8/layout/hierarchy1"/>
    <dgm:cxn modelId="{AFFA0704-396D-4636-A4E8-BE7860C56891}" type="presParOf" srcId="{C04D9D27-3732-4AB0-8D94-F293EFC3A5C4}" destId="{BA4B8F64-E2FC-47F9-B437-FFBCB7FEF4E9}" srcOrd="1" destOrd="0" presId="urn:microsoft.com/office/officeart/2005/8/layout/hierarchy1"/>
    <dgm:cxn modelId="{BD5B3C37-6A1D-47CF-B461-C5BCD7B6D868}" type="presParOf" srcId="{4449BF2D-B641-43E1-83A3-5A076A2067BB}" destId="{3B8233BA-3CB3-4D56-8886-E4C7DA4E04F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DB4DB2-C948-4F5C-ADC9-144BA4B3154D}">
      <dsp:nvSpPr>
        <dsp:cNvPr id="0" name=""/>
        <dsp:cNvSpPr/>
      </dsp:nvSpPr>
      <dsp:spPr>
        <a:xfrm>
          <a:off x="3464726" y="1613726"/>
          <a:ext cx="91440" cy="300685"/>
        </a:xfrm>
        <a:custGeom>
          <a:avLst/>
          <a:gdLst/>
          <a:ahLst/>
          <a:cxnLst/>
          <a:rect l="0" t="0" r="0" b="0"/>
          <a:pathLst>
            <a:path>
              <a:moveTo>
                <a:pt x="45720" y="0"/>
              </a:moveTo>
              <a:lnTo>
                <a:pt x="45720" y="300685"/>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ACF7B8-F8BE-4B90-9A4A-19AA885DF504}">
      <dsp:nvSpPr>
        <dsp:cNvPr id="0" name=""/>
        <dsp:cNvSpPr/>
      </dsp:nvSpPr>
      <dsp:spPr>
        <a:xfrm>
          <a:off x="2562725" y="656528"/>
          <a:ext cx="947720" cy="300685"/>
        </a:xfrm>
        <a:custGeom>
          <a:avLst/>
          <a:gdLst/>
          <a:ahLst/>
          <a:cxnLst/>
          <a:rect l="0" t="0" r="0" b="0"/>
          <a:pathLst>
            <a:path>
              <a:moveTo>
                <a:pt x="0" y="0"/>
              </a:moveTo>
              <a:lnTo>
                <a:pt x="0" y="204908"/>
              </a:lnTo>
              <a:lnTo>
                <a:pt x="947720" y="204908"/>
              </a:lnTo>
              <a:lnTo>
                <a:pt x="947720" y="300685"/>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72A7C1-C5D1-458B-9E10-7DE37A9C219B}">
      <dsp:nvSpPr>
        <dsp:cNvPr id="0" name=""/>
        <dsp:cNvSpPr/>
      </dsp:nvSpPr>
      <dsp:spPr>
        <a:xfrm>
          <a:off x="1615004" y="1613726"/>
          <a:ext cx="631813" cy="300685"/>
        </a:xfrm>
        <a:custGeom>
          <a:avLst/>
          <a:gdLst/>
          <a:ahLst/>
          <a:cxnLst/>
          <a:rect l="0" t="0" r="0" b="0"/>
          <a:pathLst>
            <a:path>
              <a:moveTo>
                <a:pt x="0" y="0"/>
              </a:moveTo>
              <a:lnTo>
                <a:pt x="0" y="204908"/>
              </a:lnTo>
              <a:lnTo>
                <a:pt x="631813" y="204908"/>
              </a:lnTo>
              <a:lnTo>
                <a:pt x="631813" y="300685"/>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CA4B30-CD6E-487B-9CBA-05F64BB97575}">
      <dsp:nvSpPr>
        <dsp:cNvPr id="0" name=""/>
        <dsp:cNvSpPr/>
      </dsp:nvSpPr>
      <dsp:spPr>
        <a:xfrm>
          <a:off x="983190" y="1613726"/>
          <a:ext cx="631813" cy="300685"/>
        </a:xfrm>
        <a:custGeom>
          <a:avLst/>
          <a:gdLst/>
          <a:ahLst/>
          <a:cxnLst/>
          <a:rect l="0" t="0" r="0" b="0"/>
          <a:pathLst>
            <a:path>
              <a:moveTo>
                <a:pt x="631813" y="0"/>
              </a:moveTo>
              <a:lnTo>
                <a:pt x="631813" y="204908"/>
              </a:lnTo>
              <a:lnTo>
                <a:pt x="0" y="204908"/>
              </a:lnTo>
              <a:lnTo>
                <a:pt x="0" y="300685"/>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92AB18-0109-4390-A3CF-5DBF62F85605}">
      <dsp:nvSpPr>
        <dsp:cNvPr id="0" name=""/>
        <dsp:cNvSpPr/>
      </dsp:nvSpPr>
      <dsp:spPr>
        <a:xfrm>
          <a:off x="1615004" y="656528"/>
          <a:ext cx="947720" cy="300685"/>
        </a:xfrm>
        <a:custGeom>
          <a:avLst/>
          <a:gdLst/>
          <a:ahLst/>
          <a:cxnLst/>
          <a:rect l="0" t="0" r="0" b="0"/>
          <a:pathLst>
            <a:path>
              <a:moveTo>
                <a:pt x="947720" y="0"/>
              </a:moveTo>
              <a:lnTo>
                <a:pt x="947720" y="204908"/>
              </a:lnTo>
              <a:lnTo>
                <a:pt x="0" y="204908"/>
              </a:lnTo>
              <a:lnTo>
                <a:pt x="0" y="300685"/>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B007CA-857A-475D-BFBF-64F04897CA46}">
      <dsp:nvSpPr>
        <dsp:cNvPr id="0" name=""/>
        <dsp:cNvSpPr/>
      </dsp:nvSpPr>
      <dsp:spPr>
        <a:xfrm>
          <a:off x="2045786" y="16"/>
          <a:ext cx="1033877" cy="65651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0CD684-C312-425D-9405-401B8D5C5FCA}">
      <dsp:nvSpPr>
        <dsp:cNvPr id="0" name=""/>
        <dsp:cNvSpPr/>
      </dsp:nvSpPr>
      <dsp:spPr>
        <a:xfrm>
          <a:off x="2160661" y="109147"/>
          <a:ext cx="1033877" cy="656512"/>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t>Title</a:t>
          </a:r>
          <a:endParaRPr lang="en-GB" sz="2200" kern="1200" dirty="0"/>
        </a:p>
      </dsp:txBody>
      <dsp:txXfrm>
        <a:off x="2179890" y="128376"/>
        <a:ext cx="995419" cy="618054"/>
      </dsp:txXfrm>
    </dsp:sp>
    <dsp:sp modelId="{5B88D8D4-3DE5-4B8C-97E4-3AC84A7B3D5C}">
      <dsp:nvSpPr>
        <dsp:cNvPr id="0" name=""/>
        <dsp:cNvSpPr/>
      </dsp:nvSpPr>
      <dsp:spPr>
        <a:xfrm>
          <a:off x="1098065" y="957214"/>
          <a:ext cx="1033877" cy="656512"/>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A74EC9-5000-4A74-A914-E8C4E4D1AD62}">
      <dsp:nvSpPr>
        <dsp:cNvPr id="0" name=""/>
        <dsp:cNvSpPr/>
      </dsp:nvSpPr>
      <dsp:spPr>
        <a:xfrm>
          <a:off x="1212941" y="1066345"/>
          <a:ext cx="1033877" cy="656512"/>
        </a:xfrm>
        <a:prstGeom prst="roundRect">
          <a:avLst>
            <a:gd name="adj" fmla="val 10000"/>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t>Issue 1</a:t>
          </a:r>
          <a:endParaRPr lang="en-GB" sz="2200" kern="1200" dirty="0"/>
        </a:p>
      </dsp:txBody>
      <dsp:txXfrm>
        <a:off x="1232170" y="1085574"/>
        <a:ext cx="995419" cy="618054"/>
      </dsp:txXfrm>
    </dsp:sp>
    <dsp:sp modelId="{3E879EE9-CCCD-4C7B-9849-47AB9BBD7931}">
      <dsp:nvSpPr>
        <dsp:cNvPr id="0" name=""/>
        <dsp:cNvSpPr/>
      </dsp:nvSpPr>
      <dsp:spPr>
        <a:xfrm>
          <a:off x="466251" y="1914412"/>
          <a:ext cx="1033877" cy="656512"/>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B5742C-700C-44F8-9F9D-5344EA0058D7}">
      <dsp:nvSpPr>
        <dsp:cNvPr id="0" name=""/>
        <dsp:cNvSpPr/>
      </dsp:nvSpPr>
      <dsp:spPr>
        <a:xfrm>
          <a:off x="581127" y="2023543"/>
          <a:ext cx="1033877" cy="656512"/>
        </a:xfrm>
        <a:prstGeom prst="roundRect">
          <a:avLst>
            <a:gd name="adj" fmla="val 10000"/>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t>Page 1</a:t>
          </a:r>
          <a:endParaRPr lang="en-GB" sz="2200" kern="1200" dirty="0"/>
        </a:p>
      </dsp:txBody>
      <dsp:txXfrm>
        <a:off x="600356" y="2042772"/>
        <a:ext cx="995419" cy="618054"/>
      </dsp:txXfrm>
    </dsp:sp>
    <dsp:sp modelId="{C36A087A-C248-4C4C-B847-63F7CE939CF6}">
      <dsp:nvSpPr>
        <dsp:cNvPr id="0" name=""/>
        <dsp:cNvSpPr/>
      </dsp:nvSpPr>
      <dsp:spPr>
        <a:xfrm>
          <a:off x="1729879" y="1914412"/>
          <a:ext cx="1033877" cy="656512"/>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13A799-9FE9-4DC5-8E5F-D31E915B8D3A}">
      <dsp:nvSpPr>
        <dsp:cNvPr id="0" name=""/>
        <dsp:cNvSpPr/>
      </dsp:nvSpPr>
      <dsp:spPr>
        <a:xfrm>
          <a:off x="1844754" y="2023543"/>
          <a:ext cx="1033877" cy="656512"/>
        </a:xfrm>
        <a:prstGeom prst="roundRect">
          <a:avLst>
            <a:gd name="adj" fmla="val 10000"/>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t>Page 2</a:t>
          </a:r>
          <a:endParaRPr lang="en-GB" sz="2200" kern="1200" dirty="0"/>
        </a:p>
      </dsp:txBody>
      <dsp:txXfrm>
        <a:off x="1863983" y="2042772"/>
        <a:ext cx="995419" cy="618054"/>
      </dsp:txXfrm>
    </dsp:sp>
    <dsp:sp modelId="{E5C736BC-F354-47E6-B644-A0F04C02D33C}">
      <dsp:nvSpPr>
        <dsp:cNvPr id="0" name=""/>
        <dsp:cNvSpPr/>
      </dsp:nvSpPr>
      <dsp:spPr>
        <a:xfrm>
          <a:off x="2993507" y="957214"/>
          <a:ext cx="1033877" cy="656512"/>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826AE3-539C-41F4-94BC-D3264F4A5CBF}">
      <dsp:nvSpPr>
        <dsp:cNvPr id="0" name=""/>
        <dsp:cNvSpPr/>
      </dsp:nvSpPr>
      <dsp:spPr>
        <a:xfrm>
          <a:off x="3108382" y="1066345"/>
          <a:ext cx="1033877" cy="656512"/>
        </a:xfrm>
        <a:prstGeom prst="roundRect">
          <a:avLst>
            <a:gd name="adj" fmla="val 10000"/>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t>Issue 2</a:t>
          </a:r>
          <a:endParaRPr lang="en-GB" sz="2200" kern="1200" dirty="0"/>
        </a:p>
      </dsp:txBody>
      <dsp:txXfrm>
        <a:off x="3127611" y="1085574"/>
        <a:ext cx="995419" cy="618054"/>
      </dsp:txXfrm>
    </dsp:sp>
    <dsp:sp modelId="{BC8071FC-D115-4ACF-928C-D38554DFB49B}">
      <dsp:nvSpPr>
        <dsp:cNvPr id="0" name=""/>
        <dsp:cNvSpPr/>
      </dsp:nvSpPr>
      <dsp:spPr>
        <a:xfrm>
          <a:off x="2993507" y="1914412"/>
          <a:ext cx="1033877" cy="656512"/>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4B8F64-E2FC-47F9-B437-FFBCB7FEF4E9}">
      <dsp:nvSpPr>
        <dsp:cNvPr id="0" name=""/>
        <dsp:cNvSpPr/>
      </dsp:nvSpPr>
      <dsp:spPr>
        <a:xfrm>
          <a:off x="3108382" y="2023543"/>
          <a:ext cx="1033877" cy="656512"/>
        </a:xfrm>
        <a:prstGeom prst="roundRect">
          <a:avLst>
            <a:gd name="adj" fmla="val 10000"/>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t>Page 1</a:t>
          </a:r>
          <a:endParaRPr lang="en-GB" sz="2200" kern="1200" dirty="0"/>
        </a:p>
      </dsp:txBody>
      <dsp:txXfrm>
        <a:off x="3127611" y="2042772"/>
        <a:ext cx="995419" cy="61805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F61ADA-E209-45EB-B03D-FBD1442A3A14}" type="datetimeFigureOut">
              <a:rPr lang="en-GB" smtClean="0"/>
              <a:t>04/03/2014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7ADEE5-6672-438B-9E3D-1EBA4B934583}" type="slidenum">
              <a:rPr lang="en-GB" smtClean="0"/>
              <a:t>‹#›</a:t>
            </a:fld>
            <a:endParaRPr lang="en-GB"/>
          </a:p>
        </p:txBody>
      </p:sp>
    </p:spTree>
    <p:extLst>
      <p:ext uri="{BB962C8B-B14F-4D97-AF65-F5344CB8AC3E}">
        <p14:creationId xmlns:p14="http://schemas.microsoft.com/office/powerpoint/2010/main" val="966656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7ADEE5-6672-438B-9E3D-1EBA4B934583}" type="slidenum">
              <a:rPr lang="en-GB" smtClean="0"/>
              <a:t>1</a:t>
            </a:fld>
            <a:endParaRPr lang="en-GB"/>
          </a:p>
        </p:txBody>
      </p:sp>
    </p:spTree>
    <p:extLst>
      <p:ext uri="{BB962C8B-B14F-4D97-AF65-F5344CB8AC3E}">
        <p14:creationId xmlns:p14="http://schemas.microsoft.com/office/powerpoint/2010/main" val="1662867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7ADEE5-6672-438B-9E3D-1EBA4B934583}" type="slidenum">
              <a:rPr lang="en-GB" smtClean="0"/>
              <a:t>2</a:t>
            </a:fld>
            <a:endParaRPr lang="en-GB"/>
          </a:p>
        </p:txBody>
      </p:sp>
    </p:spTree>
    <p:extLst>
      <p:ext uri="{BB962C8B-B14F-4D97-AF65-F5344CB8AC3E}">
        <p14:creationId xmlns:p14="http://schemas.microsoft.com/office/powerpoint/2010/main" val="688520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7ADEE5-6672-438B-9E3D-1EBA4B934583}" type="slidenum">
              <a:rPr lang="en-GB" smtClean="0"/>
              <a:t>3</a:t>
            </a:fld>
            <a:endParaRPr lang="en-GB"/>
          </a:p>
        </p:txBody>
      </p:sp>
    </p:spTree>
    <p:extLst>
      <p:ext uri="{BB962C8B-B14F-4D97-AF65-F5344CB8AC3E}">
        <p14:creationId xmlns:p14="http://schemas.microsoft.com/office/powerpoint/2010/main" val="2899052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7ADEE5-6672-438B-9E3D-1EBA4B934583}" type="slidenum">
              <a:rPr lang="en-GB" smtClean="0"/>
              <a:t>4</a:t>
            </a:fld>
            <a:endParaRPr lang="en-GB"/>
          </a:p>
        </p:txBody>
      </p:sp>
    </p:spTree>
    <p:extLst>
      <p:ext uri="{BB962C8B-B14F-4D97-AF65-F5344CB8AC3E}">
        <p14:creationId xmlns:p14="http://schemas.microsoft.com/office/powerpoint/2010/main" val="1456740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are two types</a:t>
            </a:r>
            <a:r>
              <a:rPr lang="en-GB" baseline="0" dirty="0" smtClean="0"/>
              <a:t> of Rights – Copyright rights which informs the user on how they are able to use the digital object.  We used to use </a:t>
            </a:r>
            <a:r>
              <a:rPr lang="en-GB" baseline="0" dirty="0" err="1" smtClean="0"/>
              <a:t>METSRights</a:t>
            </a:r>
            <a:r>
              <a:rPr lang="en-GB" baseline="0" dirty="0" smtClean="0"/>
              <a:t> to hold this information but with the move towards Creative Commons we now hold this information in the Creative Commons RDF.  PREMIS rights is the rights we have been given as digital repository in order to preserve the object for the long-term.</a:t>
            </a:r>
          </a:p>
          <a:p>
            <a:endParaRPr lang="en-GB" baseline="0" dirty="0" smtClean="0"/>
          </a:p>
          <a:p>
            <a:r>
              <a:rPr lang="en-GB" baseline="0" dirty="0" smtClean="0"/>
              <a:t>Before WW1 project most projects were collections where the Rights were the same across the whole collection and were therefore included in the METS templates.  However in WW1 project material had different rights and wasn’t all finalised prior to ingest.  We therefore devised a way in which to add the rights post ingest.  We did this by creating an Excel table which could be populated by </a:t>
            </a:r>
            <a:r>
              <a:rPr lang="en-GB" baseline="0" dirty="0" err="1" smtClean="0"/>
              <a:t>Dafydd</a:t>
            </a:r>
            <a:r>
              <a:rPr lang="en-GB" baseline="0" dirty="0" smtClean="0"/>
              <a:t> </a:t>
            </a:r>
            <a:r>
              <a:rPr lang="en-GB" baseline="0" dirty="0" err="1" smtClean="0"/>
              <a:t>Tudur</a:t>
            </a:r>
            <a:r>
              <a:rPr lang="en-GB" baseline="0" dirty="0" smtClean="0"/>
              <a:t> and/or Metadata Unit, creating an </a:t>
            </a:r>
            <a:r>
              <a:rPr lang="en-GB" baseline="0" dirty="0" err="1" smtClean="0"/>
              <a:t>xslt</a:t>
            </a:r>
            <a:r>
              <a:rPr lang="en-GB" baseline="0" dirty="0" smtClean="0"/>
              <a:t> in order to convert this Excel data to XML ready for inclusion in the METS and then a script for adding this to correct METS.</a:t>
            </a:r>
            <a:endParaRPr lang="en-GB" dirty="0"/>
          </a:p>
        </p:txBody>
      </p:sp>
      <p:sp>
        <p:nvSpPr>
          <p:cNvPr id="4" name="Slide Number Placeholder 3"/>
          <p:cNvSpPr>
            <a:spLocks noGrp="1"/>
          </p:cNvSpPr>
          <p:nvPr>
            <p:ph type="sldNum" sz="quarter" idx="10"/>
          </p:nvPr>
        </p:nvSpPr>
        <p:spPr/>
        <p:txBody>
          <a:bodyPr/>
          <a:lstStyle/>
          <a:p>
            <a:fld id="{4E7ADEE5-6672-438B-9E3D-1EBA4B934583}" type="slidenum">
              <a:rPr lang="en-GB" smtClean="0"/>
              <a:t>5</a:t>
            </a:fld>
            <a:endParaRPr lang="en-GB"/>
          </a:p>
        </p:txBody>
      </p:sp>
    </p:spTree>
    <p:extLst>
      <p:ext uri="{BB962C8B-B14F-4D97-AF65-F5344CB8AC3E}">
        <p14:creationId xmlns:p14="http://schemas.microsoft.com/office/powerpoint/2010/main" val="77321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7ADEE5-6672-438B-9E3D-1EBA4B934583}" type="slidenum">
              <a:rPr lang="en-GB" smtClean="0"/>
              <a:t>6</a:t>
            </a:fld>
            <a:endParaRPr lang="en-GB"/>
          </a:p>
        </p:txBody>
      </p:sp>
    </p:spTree>
    <p:extLst>
      <p:ext uri="{BB962C8B-B14F-4D97-AF65-F5344CB8AC3E}">
        <p14:creationId xmlns:p14="http://schemas.microsoft.com/office/powerpoint/2010/main" val="3754432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424535-972A-4531-B8EA-85C27C555E11}" type="datetimeFigureOut">
              <a:rPr lang="en-GB" smtClean="0"/>
              <a:t>04/03/2014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192DE5-6C8D-4678-BA9D-63738B25089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424535-972A-4531-B8EA-85C27C555E11}" type="datetimeFigureOut">
              <a:rPr lang="en-GB" smtClean="0"/>
              <a:t>04/03/2014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192DE5-6C8D-4678-BA9D-63738B25089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6424535-972A-4531-B8EA-85C27C555E11}" type="datetimeFigureOut">
              <a:rPr lang="en-GB" smtClean="0"/>
              <a:t>04/03/2014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192DE5-6C8D-4678-BA9D-63738B250894}"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424535-972A-4531-B8EA-85C27C555E11}" type="datetimeFigureOut">
              <a:rPr lang="en-GB" smtClean="0"/>
              <a:t>04/03/2014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192DE5-6C8D-4678-BA9D-63738B250894}" type="slidenum">
              <a:rPr lang="en-GB" smtClean="0"/>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424535-972A-4531-B8EA-85C27C555E11}" type="datetimeFigureOut">
              <a:rPr lang="en-GB" smtClean="0"/>
              <a:t>04/03/2014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192DE5-6C8D-4678-BA9D-63738B25089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6424535-972A-4531-B8EA-85C27C555E11}" type="datetimeFigureOut">
              <a:rPr lang="en-GB" smtClean="0"/>
              <a:t>04/03/2014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192DE5-6C8D-4678-BA9D-63738B250894}"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424535-972A-4531-B8EA-85C27C555E11}" type="datetimeFigureOut">
              <a:rPr lang="en-GB" smtClean="0"/>
              <a:t>04/03/2014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192DE5-6C8D-4678-BA9D-63738B25089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424535-972A-4531-B8EA-85C27C555E11}" type="datetimeFigureOut">
              <a:rPr lang="en-GB" smtClean="0"/>
              <a:t>04/03/2014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192DE5-6C8D-4678-BA9D-63738B25089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6424535-972A-4531-B8EA-85C27C555E11}" type="datetimeFigureOut">
              <a:rPr lang="en-GB" smtClean="0"/>
              <a:t>04/03/2014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192DE5-6C8D-4678-BA9D-63738B25089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6424535-972A-4531-B8EA-85C27C555E11}" type="datetimeFigureOut">
              <a:rPr lang="en-GB" smtClean="0"/>
              <a:t>04/03/2014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192DE5-6C8D-4678-BA9D-63738B250894}"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424535-972A-4531-B8EA-85C27C555E11}" type="datetimeFigureOut">
              <a:rPr lang="en-GB" smtClean="0"/>
              <a:t>04/03/2014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192DE5-6C8D-4678-BA9D-63738B250894}"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6424535-972A-4531-B8EA-85C27C555E11}" type="datetimeFigureOut">
              <a:rPr lang="en-GB" smtClean="0"/>
              <a:t>04/03/2014</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0192DE5-6C8D-4678-BA9D-63738B250894}"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METS, Standards and Rights</a:t>
            </a:r>
            <a:br>
              <a:rPr lang="en-GB" dirty="0" smtClean="0"/>
            </a:br>
            <a:r>
              <a:rPr lang="en-GB" i="1" dirty="0" smtClean="0"/>
              <a:t>METS, </a:t>
            </a:r>
            <a:r>
              <a:rPr lang="en-GB" i="1" dirty="0" err="1" smtClean="0"/>
              <a:t>Safonau</a:t>
            </a:r>
            <a:r>
              <a:rPr lang="en-GB" i="1" dirty="0" smtClean="0"/>
              <a:t> a </a:t>
            </a:r>
            <a:r>
              <a:rPr lang="en-GB" i="1" dirty="0" err="1" smtClean="0"/>
              <a:t>Hawliau</a:t>
            </a:r>
            <a:endParaRPr lang="en-GB" i="1" dirty="0"/>
          </a:p>
        </p:txBody>
      </p:sp>
      <p:sp>
        <p:nvSpPr>
          <p:cNvPr id="3" name="Subtitle 2"/>
          <p:cNvSpPr>
            <a:spLocks noGrp="1"/>
          </p:cNvSpPr>
          <p:nvPr>
            <p:ph type="subTitle" idx="1"/>
          </p:nvPr>
        </p:nvSpPr>
        <p:spPr/>
        <p:txBody>
          <a:bodyPr>
            <a:normAutofit fontScale="77500" lnSpcReduction="20000"/>
          </a:bodyPr>
          <a:lstStyle/>
          <a:p>
            <a:r>
              <a:rPr lang="en-GB" sz="2800" dirty="0" smtClean="0"/>
              <a:t>Vicky Phillips</a:t>
            </a:r>
          </a:p>
          <a:p>
            <a:r>
              <a:rPr lang="en-GB" sz="2400" dirty="0" smtClean="0"/>
              <a:t>Digital Standards Manager</a:t>
            </a:r>
          </a:p>
          <a:p>
            <a:r>
              <a:rPr lang="en-GB" sz="2400" dirty="0" err="1" smtClean="0"/>
              <a:t>Rheolwr</a:t>
            </a:r>
            <a:r>
              <a:rPr lang="en-GB" sz="2400" dirty="0" smtClean="0"/>
              <a:t> </a:t>
            </a:r>
            <a:r>
              <a:rPr lang="en-GB" sz="2400" dirty="0" err="1" smtClean="0"/>
              <a:t>Safonau</a:t>
            </a:r>
            <a:r>
              <a:rPr lang="en-GB" sz="2400" dirty="0" smtClean="0"/>
              <a:t> </a:t>
            </a:r>
            <a:r>
              <a:rPr lang="en-GB" sz="2400" dirty="0" err="1" smtClean="0"/>
              <a:t>Digidol</a:t>
            </a:r>
            <a:endParaRPr lang="en-GB" sz="2400" dirty="0" smtClean="0"/>
          </a:p>
          <a:p>
            <a:endParaRPr lang="en-GB" dirty="0"/>
          </a:p>
          <a:p>
            <a:r>
              <a:rPr lang="en-GB" dirty="0" smtClean="0"/>
              <a:t>4</a:t>
            </a:r>
            <a:r>
              <a:rPr lang="en-GB" baseline="30000" dirty="0" smtClean="0"/>
              <a:t>th</a:t>
            </a:r>
            <a:r>
              <a:rPr lang="en-GB" dirty="0" smtClean="0"/>
              <a:t> March 2014                                                                       4</a:t>
            </a:r>
            <a:r>
              <a:rPr lang="en-GB" baseline="30000" dirty="0" smtClean="0"/>
              <a:t>ydd</a:t>
            </a:r>
            <a:r>
              <a:rPr lang="en-GB" dirty="0" smtClean="0"/>
              <a:t> </a:t>
            </a:r>
            <a:r>
              <a:rPr lang="en-GB" dirty="0" err="1" smtClean="0"/>
              <a:t>Mawrth</a:t>
            </a:r>
            <a:r>
              <a:rPr lang="en-GB" dirty="0" smtClean="0"/>
              <a:t> 2014</a:t>
            </a:r>
            <a:endParaRPr lang="en-GB" dirty="0"/>
          </a:p>
        </p:txBody>
      </p:sp>
    </p:spTree>
    <p:extLst>
      <p:ext uri="{BB962C8B-B14F-4D97-AF65-F5344CB8AC3E}">
        <p14:creationId xmlns:p14="http://schemas.microsoft.com/office/powerpoint/2010/main" val="1341867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1916832"/>
            <a:ext cx="4104455" cy="4209331"/>
          </a:xfrm>
        </p:spPr>
        <p:txBody>
          <a:bodyPr>
            <a:normAutofit/>
          </a:bodyPr>
          <a:lstStyle/>
          <a:p>
            <a:pPr>
              <a:buClr>
                <a:schemeClr val="accent2"/>
              </a:buClr>
              <a:buFont typeface="Arial" panose="020B0604020202020204" pitchFamily="34" charset="0"/>
              <a:buChar char="•"/>
            </a:pPr>
            <a:r>
              <a:rPr lang="en-GB" sz="2000" dirty="0" smtClean="0"/>
              <a:t>Descriptive, administrative and structural metadata</a:t>
            </a:r>
          </a:p>
          <a:p>
            <a:pPr>
              <a:buClr>
                <a:schemeClr val="accent2"/>
              </a:buClr>
              <a:buFont typeface="Arial" panose="020B0604020202020204" pitchFamily="34" charset="0"/>
              <a:buChar char="•"/>
            </a:pPr>
            <a:r>
              <a:rPr lang="en-GB" sz="2000" dirty="0" smtClean="0"/>
              <a:t>XML schema language</a:t>
            </a:r>
          </a:p>
          <a:p>
            <a:pPr>
              <a:buClr>
                <a:schemeClr val="accent2"/>
              </a:buClr>
              <a:buFont typeface="Arial" panose="020B0604020202020204" pitchFamily="34" charset="0"/>
              <a:buChar char="•"/>
            </a:pPr>
            <a:r>
              <a:rPr lang="en-GB" sz="2000" dirty="0" smtClean="0"/>
              <a:t>Management and use of digital objects</a:t>
            </a:r>
          </a:p>
          <a:p>
            <a:pPr>
              <a:buClr>
                <a:schemeClr val="accent2"/>
              </a:buClr>
              <a:buFont typeface="Arial" panose="020B0604020202020204" pitchFamily="34" charset="0"/>
              <a:buChar char="•"/>
            </a:pPr>
            <a:r>
              <a:rPr lang="en-GB" sz="2000" dirty="0" smtClean="0"/>
              <a:t>7 sections </a:t>
            </a:r>
          </a:p>
        </p:txBody>
      </p:sp>
      <p:sp>
        <p:nvSpPr>
          <p:cNvPr id="3" name="Title 2"/>
          <p:cNvSpPr>
            <a:spLocks noGrp="1"/>
          </p:cNvSpPr>
          <p:nvPr>
            <p:ph type="title"/>
          </p:nvPr>
        </p:nvSpPr>
        <p:spPr/>
        <p:txBody>
          <a:bodyPr>
            <a:normAutofit fontScale="90000"/>
          </a:bodyPr>
          <a:lstStyle/>
          <a:p>
            <a:pPr algn="l"/>
            <a:r>
              <a:rPr lang="en-GB" dirty="0" smtClean="0"/>
              <a:t>METS</a:t>
            </a:r>
            <a:br>
              <a:rPr lang="en-GB" dirty="0" smtClean="0"/>
            </a:br>
            <a:r>
              <a:rPr lang="en-GB" sz="2000" dirty="0" smtClean="0"/>
              <a:t>Metadata Encoding &amp; </a:t>
            </a:r>
            <a:br>
              <a:rPr lang="en-GB" sz="2000" dirty="0" smtClean="0"/>
            </a:br>
            <a:r>
              <a:rPr lang="en-GB" sz="2000" dirty="0" smtClean="0"/>
              <a:t>Transmission Standard</a:t>
            </a:r>
            <a:endParaRPr lang="en-GB" dirty="0"/>
          </a:p>
        </p:txBody>
      </p:sp>
      <p:pic>
        <p:nvPicPr>
          <p:cNvPr id="5" name="Picture 4"/>
          <p:cNvPicPr/>
          <p:nvPr/>
        </p:nvPicPr>
        <p:blipFill rotWithShape="1">
          <a:blip r:embed="rId3">
            <a:extLst>
              <a:ext uri="{BEBA8EAE-BF5A-486C-A8C5-ECC9F3942E4B}">
                <a14:imgProps xmlns:a14="http://schemas.microsoft.com/office/drawing/2010/main">
                  <a14:imgLayer r:embed="rId4">
                    <a14:imgEffect>
                      <a14:backgroundRemoval t="5345" b="94310" l="6840" r="93868">
                        <a14:foregroundMark x1="37264" y1="21552" x2="37264" y2="21552"/>
                        <a14:foregroundMark x1="51887" y1="30517" x2="51887" y2="30517"/>
                        <a14:foregroundMark x1="51179" y1="40690" x2="51179" y2="40690"/>
                        <a14:foregroundMark x1="55189" y1="54483" x2="55189" y2="54483"/>
                        <a14:foregroundMark x1="55660" y1="63276" x2="55660" y2="63276"/>
                        <a14:foregroundMark x1="60613" y1="73276" x2="60613" y2="73276"/>
                        <a14:foregroundMark x1="64623" y1="87759" x2="64623" y2="87759"/>
                        <a14:backgroundMark x1="13679" y1="1552" x2="13679" y2="1552"/>
                      </a14:backgroundRemoval>
                    </a14:imgEffect>
                  </a14:imgLayer>
                </a14:imgProps>
              </a:ext>
              <a:ext uri="{28A0092B-C50C-407E-A947-70E740481C1C}">
                <a14:useLocalDpi xmlns:a14="http://schemas.microsoft.com/office/drawing/2010/main" val="0"/>
              </a:ext>
            </a:extLst>
          </a:blip>
          <a:srcRect l="13204" t="15079" r="10387" b="7162"/>
          <a:stretch/>
        </p:blipFill>
        <p:spPr bwMode="auto">
          <a:xfrm>
            <a:off x="4355976" y="188640"/>
            <a:ext cx="4165585" cy="62393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8980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732381" cy="4137323"/>
          </a:xfrm>
        </p:spPr>
        <p:txBody>
          <a:bodyPr>
            <a:normAutofit fontScale="92500" lnSpcReduction="20000"/>
          </a:bodyPr>
          <a:lstStyle/>
          <a:p>
            <a:pPr>
              <a:buClr>
                <a:schemeClr val="accent2"/>
              </a:buClr>
              <a:buFont typeface="Arial" panose="020B0604020202020204" pitchFamily="34" charset="0"/>
              <a:buChar char="•"/>
            </a:pPr>
            <a:r>
              <a:rPr lang="en-GB" sz="2600" dirty="0"/>
              <a:t>METS</a:t>
            </a:r>
            <a:r>
              <a:rPr lang="en-GB" dirty="0"/>
              <a:t> - </a:t>
            </a:r>
            <a:r>
              <a:rPr lang="en-GB" sz="1600" dirty="0"/>
              <a:t>Metadata Encoding &amp; </a:t>
            </a:r>
            <a:r>
              <a:rPr lang="en-GB" sz="1600" dirty="0" smtClean="0"/>
              <a:t>Transmission Standard, wrapper for all other metadata</a:t>
            </a:r>
            <a:endParaRPr lang="en-GB" sz="2000" dirty="0" smtClean="0"/>
          </a:p>
          <a:p>
            <a:pPr>
              <a:buClr>
                <a:schemeClr val="accent2"/>
              </a:buClr>
              <a:buFont typeface="Arial" panose="020B0604020202020204" pitchFamily="34" charset="0"/>
              <a:buChar char="•"/>
            </a:pPr>
            <a:r>
              <a:rPr lang="en-GB" dirty="0" smtClean="0"/>
              <a:t>MODS </a:t>
            </a:r>
            <a:r>
              <a:rPr lang="en-GB" dirty="0"/>
              <a:t>- </a:t>
            </a:r>
            <a:r>
              <a:rPr lang="en-GB" sz="1600" dirty="0"/>
              <a:t>Metadata Object Description </a:t>
            </a:r>
            <a:r>
              <a:rPr lang="en-GB" sz="1600" dirty="0" smtClean="0"/>
              <a:t>Schema, bibliographic information, VIRTUA, Wombat</a:t>
            </a:r>
            <a:endParaRPr lang="en-GB" sz="2000" dirty="0" smtClean="0"/>
          </a:p>
          <a:p>
            <a:pPr>
              <a:buClr>
                <a:schemeClr val="accent2"/>
              </a:buClr>
              <a:buFont typeface="Arial" panose="020B0604020202020204" pitchFamily="34" charset="0"/>
              <a:buChar char="•"/>
            </a:pPr>
            <a:r>
              <a:rPr lang="en-GB" dirty="0" smtClean="0"/>
              <a:t>DC – </a:t>
            </a:r>
            <a:r>
              <a:rPr lang="en-GB" sz="1600" dirty="0" smtClean="0"/>
              <a:t>Dublin Core, OAI-PMH, Fedora</a:t>
            </a:r>
            <a:endParaRPr lang="en-GB" sz="2800" dirty="0" smtClean="0"/>
          </a:p>
          <a:p>
            <a:pPr>
              <a:buClr>
                <a:schemeClr val="accent2"/>
              </a:buClr>
              <a:buFont typeface="Arial" panose="020B0604020202020204" pitchFamily="34" charset="0"/>
              <a:buChar char="•"/>
            </a:pPr>
            <a:r>
              <a:rPr lang="en-GB" dirty="0" smtClean="0"/>
              <a:t>PREMIS – </a:t>
            </a:r>
            <a:r>
              <a:rPr lang="en-GB" sz="1600" dirty="0" smtClean="0"/>
              <a:t>Preservation Metadata to ensure their long term usability, 5 entities Object, Event, Agent, Rights and Intellectual Entities</a:t>
            </a:r>
            <a:endParaRPr lang="en-GB" dirty="0" smtClean="0"/>
          </a:p>
          <a:p>
            <a:pPr>
              <a:buClr>
                <a:schemeClr val="accent2"/>
              </a:buClr>
              <a:buFont typeface="Arial" panose="020B0604020202020204" pitchFamily="34" charset="0"/>
              <a:buChar char="•"/>
            </a:pPr>
            <a:r>
              <a:rPr lang="en-GB" dirty="0" smtClean="0"/>
              <a:t>MIX – </a:t>
            </a:r>
            <a:r>
              <a:rPr lang="en-GB" sz="1600" dirty="0" smtClean="0"/>
              <a:t>Metadata for Images in XML Schema, </a:t>
            </a:r>
            <a:r>
              <a:rPr lang="en-GB" sz="1600" dirty="0" err="1" smtClean="0"/>
              <a:t>JHove</a:t>
            </a:r>
            <a:r>
              <a:rPr lang="en-GB" sz="1600" dirty="0"/>
              <a:t> </a:t>
            </a:r>
            <a:r>
              <a:rPr lang="en-GB" sz="1600" dirty="0" smtClean="0"/>
              <a:t>(identify, validate, characterization), Benchmarking document</a:t>
            </a:r>
            <a:endParaRPr lang="en-GB" sz="2200" dirty="0" smtClean="0"/>
          </a:p>
          <a:p>
            <a:pPr>
              <a:buClr>
                <a:schemeClr val="accent2"/>
              </a:buClr>
              <a:buFont typeface="Arial" panose="020B0604020202020204" pitchFamily="34" charset="0"/>
              <a:buChar char="•"/>
            </a:pPr>
            <a:r>
              <a:rPr lang="en-GB" dirty="0" err="1" smtClean="0"/>
              <a:t>TextMD</a:t>
            </a:r>
            <a:r>
              <a:rPr lang="en-GB" dirty="0" smtClean="0"/>
              <a:t> – </a:t>
            </a:r>
            <a:r>
              <a:rPr lang="en-GB" sz="1600" dirty="0" smtClean="0"/>
              <a:t>Technical Metadata for Text, detailing properties e.g. language, font</a:t>
            </a:r>
            <a:endParaRPr lang="en-GB" dirty="0" smtClean="0"/>
          </a:p>
          <a:p>
            <a:pPr>
              <a:buClr>
                <a:schemeClr val="accent2"/>
              </a:buClr>
              <a:buFont typeface="Arial" panose="020B0604020202020204" pitchFamily="34" charset="0"/>
              <a:buChar char="•"/>
            </a:pPr>
            <a:r>
              <a:rPr lang="en-GB" dirty="0" smtClean="0"/>
              <a:t>EAD – </a:t>
            </a:r>
            <a:r>
              <a:rPr lang="en-GB" sz="1600" dirty="0" smtClean="0"/>
              <a:t>Encoded Archival Description, </a:t>
            </a:r>
            <a:r>
              <a:rPr lang="en-GB" sz="1600" dirty="0" err="1" smtClean="0"/>
              <a:t>Fonds</a:t>
            </a:r>
            <a:r>
              <a:rPr lang="en-GB" sz="1600" dirty="0" smtClean="0"/>
              <a:t> Level METS, WW1, VTLS Script</a:t>
            </a:r>
            <a:endParaRPr lang="en-GB" dirty="0" smtClean="0"/>
          </a:p>
          <a:p>
            <a:pPr>
              <a:buClr>
                <a:schemeClr val="accent2"/>
              </a:buClr>
              <a:buFont typeface="Arial" panose="020B0604020202020204" pitchFamily="34" charset="0"/>
              <a:buChar char="•"/>
            </a:pPr>
            <a:r>
              <a:rPr lang="en-GB" dirty="0" smtClean="0"/>
              <a:t>TEI – </a:t>
            </a:r>
            <a:r>
              <a:rPr lang="en-GB" sz="1600" dirty="0" smtClean="0"/>
              <a:t>Text Encoding Initiative, standard for representation of texts in digital form</a:t>
            </a:r>
            <a:endParaRPr lang="en-GB" dirty="0" smtClean="0"/>
          </a:p>
          <a:p>
            <a:pPr>
              <a:buClr>
                <a:schemeClr val="accent2"/>
              </a:buClr>
              <a:buFont typeface="Arial" panose="020B0604020202020204" pitchFamily="34" charset="0"/>
              <a:buChar char="•"/>
            </a:pPr>
            <a:r>
              <a:rPr lang="en-GB" dirty="0" smtClean="0"/>
              <a:t>ALTO – </a:t>
            </a:r>
            <a:r>
              <a:rPr lang="en-GB" sz="1600" dirty="0" err="1"/>
              <a:t>Analyzed</a:t>
            </a:r>
            <a:r>
              <a:rPr lang="en-GB" sz="1600" dirty="0"/>
              <a:t> Layout and Text </a:t>
            </a:r>
            <a:r>
              <a:rPr lang="en-GB" sz="1600" dirty="0" smtClean="0"/>
              <a:t>Object, tech metadata for OCR, used in SCIF Newspapers</a:t>
            </a:r>
            <a:endParaRPr lang="en-GB" sz="2200" dirty="0" smtClean="0"/>
          </a:p>
        </p:txBody>
      </p:sp>
      <p:sp>
        <p:nvSpPr>
          <p:cNvPr id="3" name="Title 2"/>
          <p:cNvSpPr>
            <a:spLocks noGrp="1"/>
          </p:cNvSpPr>
          <p:nvPr>
            <p:ph type="title"/>
          </p:nvPr>
        </p:nvSpPr>
        <p:spPr/>
        <p:txBody>
          <a:bodyPr/>
          <a:lstStyle/>
          <a:p>
            <a:r>
              <a:rPr lang="en-GB" dirty="0" smtClean="0"/>
              <a:t>Standards used in NLW</a:t>
            </a:r>
            <a:endParaRPr lang="en-GB" dirty="0"/>
          </a:p>
        </p:txBody>
      </p:sp>
    </p:spTree>
    <p:extLst>
      <p:ext uri="{BB962C8B-B14F-4D97-AF65-F5344CB8AC3E}">
        <p14:creationId xmlns:p14="http://schemas.microsoft.com/office/powerpoint/2010/main" val="2774867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chemeClr val="accent2"/>
              </a:buClr>
              <a:buFont typeface="Arial" panose="020B0604020202020204" pitchFamily="34" charset="0"/>
              <a:buChar char="•"/>
            </a:pPr>
            <a:r>
              <a:rPr lang="en-GB" dirty="0" smtClean="0"/>
              <a:t>Levels – single level (photo), multi level (newspaper)</a:t>
            </a:r>
          </a:p>
          <a:p>
            <a:pPr>
              <a:buClr>
                <a:schemeClr val="accent2"/>
              </a:buClr>
              <a:buFont typeface="Arial" panose="020B0604020202020204" pitchFamily="34" charset="0"/>
              <a:buChar char="•"/>
            </a:pPr>
            <a:r>
              <a:rPr lang="en-GB" dirty="0" smtClean="0"/>
              <a:t>Source data – Wombat, Legacy METS, VIRTUA, </a:t>
            </a:r>
            <a:r>
              <a:rPr lang="en-GB" dirty="0" err="1" smtClean="0"/>
              <a:t>JHove</a:t>
            </a:r>
            <a:endParaRPr lang="en-GB" dirty="0" smtClean="0"/>
          </a:p>
          <a:p>
            <a:pPr>
              <a:buClr>
                <a:schemeClr val="accent2"/>
              </a:buClr>
              <a:buFont typeface="Arial" panose="020B0604020202020204" pitchFamily="34" charset="0"/>
              <a:buChar char="•"/>
            </a:pPr>
            <a:r>
              <a:rPr lang="en-GB" dirty="0"/>
              <a:t>XSLT</a:t>
            </a:r>
          </a:p>
          <a:p>
            <a:pPr>
              <a:buClr>
                <a:schemeClr val="accent2"/>
              </a:buClr>
              <a:buFont typeface="Arial" panose="020B0604020202020204" pitchFamily="34" charset="0"/>
              <a:buChar char="•"/>
            </a:pPr>
            <a:r>
              <a:rPr lang="en-GB" dirty="0" smtClean="0"/>
              <a:t>Developing generic </a:t>
            </a:r>
            <a:r>
              <a:rPr lang="en-GB" dirty="0"/>
              <a:t>templates</a:t>
            </a:r>
          </a:p>
          <a:p>
            <a:pPr marL="0" indent="0">
              <a:buClr>
                <a:schemeClr val="accent2"/>
              </a:buClr>
              <a:buNone/>
            </a:pPr>
            <a:endParaRPr lang="en-GB" dirty="0"/>
          </a:p>
        </p:txBody>
      </p:sp>
      <p:sp>
        <p:nvSpPr>
          <p:cNvPr id="3" name="Title 2"/>
          <p:cNvSpPr>
            <a:spLocks noGrp="1"/>
          </p:cNvSpPr>
          <p:nvPr>
            <p:ph type="title"/>
          </p:nvPr>
        </p:nvSpPr>
        <p:spPr/>
        <p:txBody>
          <a:bodyPr/>
          <a:lstStyle/>
          <a:p>
            <a:r>
              <a:rPr lang="en-GB" dirty="0" smtClean="0"/>
              <a:t>METS Levels and Templates</a:t>
            </a:r>
            <a:endParaRPr lang="en-GB" dirty="0"/>
          </a:p>
        </p:txBody>
      </p:sp>
      <p:graphicFrame>
        <p:nvGraphicFramePr>
          <p:cNvPr id="4" name="Diagram 3"/>
          <p:cNvGraphicFramePr/>
          <p:nvPr>
            <p:extLst>
              <p:ext uri="{D42A27DB-BD31-4B8C-83A1-F6EECF244321}">
                <p14:modId xmlns:p14="http://schemas.microsoft.com/office/powerpoint/2010/main" val="2764712587"/>
              </p:ext>
            </p:extLst>
          </p:nvPr>
        </p:nvGraphicFramePr>
        <p:xfrm>
          <a:off x="3635896" y="3645024"/>
          <a:ext cx="4608512" cy="26800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5896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chemeClr val="accent2"/>
              </a:buClr>
              <a:buFont typeface="Arial" panose="020B0604020202020204" pitchFamily="34" charset="0"/>
              <a:buChar char="•"/>
            </a:pPr>
            <a:r>
              <a:rPr lang="en-GB" dirty="0" smtClean="0"/>
              <a:t>2 types – Copyright </a:t>
            </a:r>
            <a:r>
              <a:rPr lang="en-GB" sz="1800" dirty="0" smtClean="0"/>
              <a:t>(user)</a:t>
            </a:r>
            <a:r>
              <a:rPr lang="en-GB" dirty="0" smtClean="0"/>
              <a:t>, PREMIS </a:t>
            </a:r>
            <a:r>
              <a:rPr lang="en-GB" sz="1600" dirty="0" smtClean="0"/>
              <a:t>(repository)</a:t>
            </a:r>
          </a:p>
          <a:p>
            <a:pPr>
              <a:buClr>
                <a:schemeClr val="accent2"/>
              </a:buClr>
              <a:buFont typeface="Arial" panose="020B0604020202020204" pitchFamily="34" charset="0"/>
              <a:buChar char="•"/>
            </a:pPr>
            <a:r>
              <a:rPr lang="en-GB" dirty="0" smtClean="0"/>
              <a:t>Pre / Post ingest</a:t>
            </a:r>
          </a:p>
          <a:p>
            <a:pPr>
              <a:buClr>
                <a:schemeClr val="accent2"/>
              </a:buClr>
              <a:buFont typeface="Arial" panose="020B0604020202020204" pitchFamily="34" charset="0"/>
              <a:buChar char="•"/>
            </a:pPr>
            <a:r>
              <a:rPr lang="en-GB" dirty="0" smtClean="0"/>
              <a:t>Excel</a:t>
            </a:r>
          </a:p>
          <a:p>
            <a:pPr>
              <a:buClr>
                <a:schemeClr val="accent2"/>
              </a:buClr>
              <a:buFont typeface="Arial" panose="020B0604020202020204" pitchFamily="34" charset="0"/>
              <a:buChar char="•"/>
            </a:pPr>
            <a:r>
              <a:rPr lang="en-GB" dirty="0" smtClean="0"/>
              <a:t>XSLT</a:t>
            </a:r>
          </a:p>
          <a:p>
            <a:pPr>
              <a:buClr>
                <a:schemeClr val="accent2"/>
              </a:buClr>
              <a:buFont typeface="Arial" panose="020B0604020202020204" pitchFamily="34" charset="0"/>
              <a:buChar char="•"/>
            </a:pPr>
            <a:r>
              <a:rPr lang="en-GB" dirty="0" smtClean="0"/>
              <a:t>Script to add to ingested METS</a:t>
            </a:r>
          </a:p>
          <a:p>
            <a:endParaRPr lang="en-GB" dirty="0"/>
          </a:p>
        </p:txBody>
      </p:sp>
      <p:sp>
        <p:nvSpPr>
          <p:cNvPr id="3" name="Title 2"/>
          <p:cNvSpPr>
            <a:spLocks noGrp="1"/>
          </p:cNvSpPr>
          <p:nvPr>
            <p:ph type="title"/>
          </p:nvPr>
        </p:nvSpPr>
        <p:spPr/>
        <p:txBody>
          <a:bodyPr/>
          <a:lstStyle/>
          <a:p>
            <a:r>
              <a:rPr lang="en-GB" dirty="0" smtClean="0"/>
              <a:t>Rights</a:t>
            </a:r>
            <a:endParaRPr lang="en-GB" dirty="0"/>
          </a:p>
        </p:txBody>
      </p:sp>
    </p:spTree>
    <p:extLst>
      <p:ext uri="{BB962C8B-B14F-4D97-AF65-F5344CB8AC3E}">
        <p14:creationId xmlns:p14="http://schemas.microsoft.com/office/powerpoint/2010/main" val="3428799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1052736"/>
            <a:ext cx="6296744" cy="3976465"/>
          </a:xfrm>
        </p:spPr>
        <p:txBody>
          <a:bodyPr>
            <a:normAutofit/>
          </a:bodyPr>
          <a:lstStyle/>
          <a:p>
            <a:endParaRPr lang="en-GB" sz="2400" dirty="0"/>
          </a:p>
          <a:p>
            <a:endParaRPr lang="en-GB" sz="2400" dirty="0" smtClean="0"/>
          </a:p>
          <a:p>
            <a:endParaRPr lang="en-GB" sz="2400" dirty="0"/>
          </a:p>
          <a:p>
            <a:r>
              <a:rPr lang="en-GB" sz="3200" dirty="0" smtClean="0"/>
              <a:t>vicky.phillips@llgc.org.uk</a:t>
            </a:r>
          </a:p>
          <a:p>
            <a:r>
              <a:rPr lang="en-GB" sz="3200" dirty="0" smtClean="0"/>
              <a:t>ext. 925</a:t>
            </a:r>
            <a:endParaRPr lang="en-GB" sz="3200" dirty="0"/>
          </a:p>
        </p:txBody>
      </p:sp>
    </p:spTree>
    <p:extLst>
      <p:ext uri="{BB962C8B-B14F-4D97-AF65-F5344CB8AC3E}">
        <p14:creationId xmlns:p14="http://schemas.microsoft.com/office/powerpoint/2010/main" val="3613307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324</TotalTime>
  <Words>429</Words>
  <Application>Microsoft Office PowerPoint</Application>
  <PresentationFormat>On-screen Show (4:3)</PresentationFormat>
  <Paragraphs>52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Waveform</vt:lpstr>
      <vt:lpstr>METS, Standards and Rights METS, Safonau a Hawliau</vt:lpstr>
      <vt:lpstr>METS Metadata Encoding &amp;  Transmission Standard</vt:lpstr>
      <vt:lpstr>Standards used in NLW</vt:lpstr>
      <vt:lpstr>METS Levels and Templates</vt:lpstr>
      <vt:lpstr>Rights</vt:lpstr>
      <vt:lpstr>PowerPoint Presentation</vt:lpstr>
    </vt:vector>
  </TitlesOfParts>
  <Company>NLW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METS, Standards and Rights METS, Safonau a Hawliau</dc:title>
  <dc:creator>Vicky Phillips</dc:creator>
  <cp:lastModifiedBy>Vicky Phillips</cp:lastModifiedBy>
  <cp:revision>53</cp:revision>
  <dcterms:created xsi:type="dcterms:W3CDTF">2014-03-03T15:39:49Z</dcterms:created>
  <dcterms:modified xsi:type="dcterms:W3CDTF">2014-03-04T12:51:38Z</dcterms:modified>
</cp:coreProperties>
</file>